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4" r:id="rId3"/>
    <p:sldId id="344" r:id="rId4"/>
    <p:sldId id="376" r:id="rId5"/>
    <p:sldId id="375" r:id="rId6"/>
    <p:sldId id="374" r:id="rId7"/>
    <p:sldId id="373" r:id="rId8"/>
    <p:sldId id="381" r:id="rId9"/>
    <p:sldId id="380" r:id="rId10"/>
    <p:sldId id="379" r:id="rId11"/>
    <p:sldId id="378" r:id="rId12"/>
    <p:sldId id="377" r:id="rId13"/>
    <p:sldId id="385" r:id="rId14"/>
    <p:sldId id="384" r:id="rId15"/>
    <p:sldId id="383" r:id="rId16"/>
    <p:sldId id="389" r:id="rId17"/>
    <p:sldId id="388" r:id="rId18"/>
    <p:sldId id="387" r:id="rId19"/>
    <p:sldId id="394" r:id="rId20"/>
    <p:sldId id="393" r:id="rId21"/>
    <p:sldId id="392" r:id="rId22"/>
    <p:sldId id="391" r:id="rId23"/>
    <p:sldId id="390" r:id="rId24"/>
    <p:sldId id="386" r:id="rId25"/>
    <p:sldId id="382" r:id="rId26"/>
    <p:sldId id="372" r:id="rId27"/>
    <p:sldId id="371" r:id="rId28"/>
    <p:sldId id="403" r:id="rId29"/>
    <p:sldId id="402" r:id="rId30"/>
    <p:sldId id="401" r:id="rId31"/>
    <p:sldId id="400" r:id="rId32"/>
    <p:sldId id="399" r:id="rId33"/>
    <p:sldId id="398" r:id="rId34"/>
    <p:sldId id="397" r:id="rId35"/>
    <p:sldId id="396" r:id="rId36"/>
    <p:sldId id="395" r:id="rId37"/>
    <p:sldId id="404" r:id="rId38"/>
    <p:sldId id="370" r:id="rId39"/>
    <p:sldId id="410" r:id="rId40"/>
    <p:sldId id="409" r:id="rId41"/>
    <p:sldId id="408" r:id="rId42"/>
    <p:sldId id="407" r:id="rId43"/>
    <p:sldId id="416" r:id="rId44"/>
    <p:sldId id="415" r:id="rId45"/>
    <p:sldId id="414" r:id="rId46"/>
    <p:sldId id="413" r:id="rId47"/>
    <p:sldId id="412" r:id="rId48"/>
    <p:sldId id="41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8DAF-6F6C-4272-A4BC-DDC0D0635B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47964-01A6-4932-B351-F1782C229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F17C-7E6F-4EB1-BB89-41911FFAD47D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F925-EF26-4A23-9CD0-BBEBE2A8D5B6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FF9-075B-4F09-A4EA-BE511079EB5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F574-D665-4063-B12B-A9017FADB1A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9A0A-6E83-4304-BE09-560E4CC28B4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447C-B652-443D-AD16-2BDDB02EFFC4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0464-E366-4D3D-A909-9217C52617E3}" type="datetime1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CB05-4B39-42D2-96AC-DA1628682FE7}" type="datetime1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66D0-768A-4CB7-8FF9-7783AC7D9B34}" type="datetime1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BBB-0872-43BF-AD86-C805965713D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D540-74EC-4816-B372-BEEBFCA3F5F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F123-DB6F-4EB3-A035-E1994CD95F0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Electronic Devices &amp; Circuits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Dr. M. </a:t>
            </a:r>
            <a:r>
              <a:rPr lang="en-US" sz="2000" dirty="0" err="1" smtClean="0">
                <a:solidFill>
                  <a:srgbClr val="0070C0"/>
                </a:solidFill>
              </a:rPr>
              <a:t>Taskeen</a:t>
            </a:r>
            <a:r>
              <a:rPr lang="en-US" sz="2000" dirty="0" smtClean="0">
                <a:solidFill>
                  <a:srgbClr val="0070C0"/>
                </a:solidFill>
              </a:rPr>
              <a:t> Raza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EE, Spring 2020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Book: Electronic Principles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Edition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dirty="0" smtClean="0">
                <a:solidFill>
                  <a:schemeClr val="tx1"/>
                </a:solidFill>
              </a:rPr>
              <a:t>: ALBERT </a:t>
            </a:r>
            <a:r>
              <a:rPr lang="en-US" dirty="0">
                <a:solidFill>
                  <a:schemeClr val="tx1"/>
                </a:solidFill>
              </a:rPr>
              <a:t>MALVINO |DAVID BATES </a:t>
            </a:r>
          </a:p>
        </p:txBody>
      </p:sp>
    </p:spTree>
    <p:extLst>
      <p:ext uri="{BB962C8B-B14F-4D97-AF65-F5344CB8AC3E}">
        <p14:creationId xmlns:p14="http://schemas.microsoft.com/office/powerpoint/2010/main" val="412940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10</a:t>
            </a:fld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560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28650"/>
            <a:ext cx="7477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37114"/>
            <a:ext cx="5948363" cy="36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560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97" y="418234"/>
            <a:ext cx="4597112" cy="26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51201"/>
            <a:ext cx="4110470" cy="26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75814"/>
            <a:ext cx="3813464" cy="14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560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81175"/>
            <a:ext cx="7477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560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561975"/>
            <a:ext cx="7134225" cy="552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4.3, 4.4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4.3 and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560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572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2819400"/>
            <a:ext cx="8158163" cy="14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5" y="4648200"/>
            <a:ext cx="8076118" cy="8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15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895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85800"/>
            <a:ext cx="7486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09800"/>
            <a:ext cx="7610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16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895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553075" cy="259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94" y="3053329"/>
            <a:ext cx="5198485" cy="2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3538538" cy="132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4.5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4.5 and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17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895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9" y="1295400"/>
            <a:ext cx="78295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18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6238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449407"/>
            <a:ext cx="7591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905625" cy="461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Sections : 4.6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Examples: 4.6, 4.7, 4.8, 4.9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Problems: PP 4.7, PP 4.9 and Related  End Problems of the Chapter 4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19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6238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1975"/>
            <a:ext cx="3800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038225"/>
            <a:ext cx="3048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676400"/>
            <a:ext cx="74961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4" y="228600"/>
            <a:ext cx="57912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20</a:t>
            </a:fld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33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05000"/>
            <a:ext cx="74009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21</a:t>
            </a:fld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790575"/>
            <a:ext cx="7343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4" y="2362200"/>
            <a:ext cx="733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019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3855"/>
            <a:ext cx="633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22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066800"/>
            <a:ext cx="7419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3855"/>
            <a:ext cx="633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52775"/>
            <a:ext cx="26955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3855"/>
            <a:ext cx="633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6" y="1066800"/>
            <a:ext cx="74390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865"/>
            <a:ext cx="32099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3855"/>
            <a:ext cx="633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6914"/>
            <a:ext cx="73533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74866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4.10 and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3855"/>
            <a:ext cx="633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952625"/>
            <a:ext cx="7381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26</a:t>
            </a:fld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985838"/>
            <a:ext cx="74961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3855"/>
            <a:ext cx="633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27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353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3048000"/>
            <a:ext cx="743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28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324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2619375"/>
            <a:ext cx="632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76750"/>
            <a:ext cx="2714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29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476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09" y="1676400"/>
            <a:ext cx="2886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190875"/>
            <a:ext cx="6686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848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48" y="762000"/>
            <a:ext cx="62388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667000"/>
            <a:ext cx="26098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1857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81350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30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5409"/>
            <a:ext cx="74199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94734"/>
            <a:ext cx="6305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43" y="4648200"/>
            <a:ext cx="46386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31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85787"/>
            <a:ext cx="4581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8199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32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700"/>
            <a:ext cx="74199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1" y="2988252"/>
            <a:ext cx="729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44" y="3512128"/>
            <a:ext cx="4568132" cy="29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33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7429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38945"/>
            <a:ext cx="7286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34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6918"/>
            <a:ext cx="7439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819400"/>
            <a:ext cx="3381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35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715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700"/>
            <a:ext cx="1638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71455"/>
            <a:ext cx="2971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36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700"/>
            <a:ext cx="1638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5914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971800"/>
            <a:ext cx="25241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37</a:t>
            </a:fld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505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700"/>
            <a:ext cx="1638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46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3181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38</a:t>
            </a:fld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238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8" y="762000"/>
            <a:ext cx="74199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2936"/>
            <a:ext cx="75057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27" y="3505200"/>
            <a:ext cx="44624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95800"/>
            <a:ext cx="2990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39</a:t>
            </a:fld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238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371600"/>
            <a:ext cx="8626176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848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6834"/>
            <a:ext cx="6229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6" y="2428009"/>
            <a:ext cx="6967538" cy="36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334000"/>
            <a:ext cx="2600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40</a:t>
            </a:fld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238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628650"/>
            <a:ext cx="7381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3048000"/>
            <a:ext cx="6353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41</a:t>
            </a:fld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238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15" y="533400"/>
            <a:ext cx="6617278" cy="165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70" y="3810000"/>
            <a:ext cx="7458075" cy="23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5" y="2191950"/>
            <a:ext cx="6586105" cy="1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42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7532"/>
            <a:ext cx="7343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038350"/>
            <a:ext cx="7839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43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01386"/>
            <a:ext cx="7572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686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44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7524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609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45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66750"/>
            <a:ext cx="7524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86" y="2895600"/>
            <a:ext cx="69056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46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6" y="572366"/>
            <a:ext cx="7429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72845"/>
            <a:ext cx="6754091" cy="302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47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3677"/>
            <a:ext cx="1685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187161"/>
            <a:ext cx="6105525" cy="46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48</a:t>
            </a:fld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14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3677"/>
            <a:ext cx="1685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066925"/>
            <a:ext cx="64198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1924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848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505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4.1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Practice Problem 4.1 and 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848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138238"/>
            <a:ext cx="63912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7</a:t>
            </a:fld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562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43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399" y="3429000"/>
            <a:ext cx="711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NOTE: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Pakistan, Power companies supply  nominal line voltage of 220 V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rms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a frequency of 50 Hz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8</a:t>
            </a:fld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562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62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34" y="3429000"/>
            <a:ext cx="5848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4.2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4.2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4.2 and Related  End Problems of the Chapter 4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9</a:t>
            </a:fld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562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0485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124075"/>
            <a:ext cx="7038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53650</TotalTime>
  <Words>817</Words>
  <Application>Microsoft Office PowerPoint</Application>
  <PresentationFormat>On-screen Show (4:3)</PresentationFormat>
  <Paragraphs>239</Paragraphs>
  <Slides>48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Electronic Devices &amp; Circuits Dr. M. Taskeen Raza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Diagnosis &amp; Tolerance Dr. M. Taskeen Raza</dc:title>
  <dc:creator>user</dc:creator>
  <cp:lastModifiedBy>user</cp:lastModifiedBy>
  <cp:revision>111</cp:revision>
  <dcterms:created xsi:type="dcterms:W3CDTF">2020-03-04T05:54:57Z</dcterms:created>
  <dcterms:modified xsi:type="dcterms:W3CDTF">2020-05-03T08:53:51Z</dcterms:modified>
</cp:coreProperties>
</file>